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30C106-FAF3-493F-A88A-C399EC4FC25B}" type="datetimeFigureOut">
              <a:rPr lang="es-CL" smtClean="0"/>
              <a:pPr/>
              <a:t>01-07-2011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Room</a:t>
            </a:r>
            <a:r>
              <a:rPr lang="es-CL" dirty="0" smtClean="0"/>
              <a:t> and </a:t>
            </a:r>
            <a:r>
              <a:rPr lang="es-CL" dirty="0" err="1" smtClean="0"/>
              <a:t>pillars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Minería Subterránea</a:t>
            </a:r>
          </a:p>
          <a:p>
            <a:r>
              <a:rPr lang="es-CL" dirty="0" smtClean="0"/>
              <a:t>Docente: Marcelo Rojas  V.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longwall_min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742955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5 new JC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00108"/>
            <a:ext cx="778674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endParaRPr lang="es-CL" dirty="0"/>
          </a:p>
        </p:txBody>
      </p:sp>
      <p:pic>
        <p:nvPicPr>
          <p:cNvPr id="4" name="3 Marcador de contenido" descr="coal-longw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764386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3 Marcador de contenido" descr="Room and Pillars 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7643866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Room and Pillars 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786741" cy="55721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Room and Pillars 0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858180" cy="57864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z="2000" dirty="0"/>
          </a:p>
        </p:txBody>
      </p:sp>
      <p:pic>
        <p:nvPicPr>
          <p:cNvPr id="4" name="3 Marcador de contenido" descr="Room en Afric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929618" cy="55007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Room and Pillars 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8001056" cy="592935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pPr algn="ctr">
              <a:buNone/>
            </a:pPr>
            <a:r>
              <a:rPr lang="es-CL" sz="5400" b="1" i="1" dirty="0" err="1" smtClean="0"/>
              <a:t>The</a:t>
            </a:r>
            <a:r>
              <a:rPr lang="es-CL" sz="5400" b="1" i="1" dirty="0" smtClean="0"/>
              <a:t> </a:t>
            </a:r>
            <a:r>
              <a:rPr lang="es-CL" sz="5400" b="1" i="1" dirty="0" err="1" smtClean="0"/>
              <a:t>End</a:t>
            </a:r>
            <a:endParaRPr lang="es-CL" sz="5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3 Marcador de contenido" descr="englis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42968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another%20mine%20corrid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7572428" cy="5132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Another%20view%20down%20the%20vertical%20st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00108"/>
            <a:ext cx="7858180" cy="5346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Kentucky_MSL_MFT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714380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5 Marcador de contenido" descr="Barrier_Pan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715304" cy="5499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5 Marcador de contenido" descr="7 district over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35824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5 Marcador de contenido" descr="Room%20and%20pillar%20mi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929618" cy="5489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5 Marcador de contenido" descr="L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286675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323</TotalTime>
  <Words>13</Words>
  <Application>Microsoft Office PowerPoint</Application>
  <PresentationFormat>Presentación en pantalla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Metro</vt:lpstr>
      <vt:lpstr>Room and pillars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 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UTFSM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Explotación</dc:title>
  <dc:creator>User</dc:creator>
  <cp:lastModifiedBy>User</cp:lastModifiedBy>
  <cp:revision>65</cp:revision>
  <dcterms:created xsi:type="dcterms:W3CDTF">2011-03-30T12:01:17Z</dcterms:created>
  <dcterms:modified xsi:type="dcterms:W3CDTF">2011-07-01T14:01:15Z</dcterms:modified>
</cp:coreProperties>
</file>